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6" r:id="rId1"/>
  </p:sldMasterIdLst>
  <p:sldIdLst>
    <p:sldId id="269" r:id="rId2"/>
    <p:sldId id="268" r:id="rId3"/>
    <p:sldId id="266" r:id="rId4"/>
    <p:sldId id="267" r:id="rId5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8E91CF33-5682-469E-AF8A-4D2F12460D58}" v="7" dt="2025-08-21T19:30:29.238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5" autoAdjust="0"/>
    <p:restoredTop sz="94660"/>
  </p:normalViewPr>
  <p:slideViewPr>
    <p:cSldViewPr snapToGrid="0">
      <p:cViewPr varScale="1">
        <p:scale>
          <a:sx n="101" d="100"/>
          <a:sy n="101" d="100"/>
        </p:scale>
        <p:origin x="624" y="9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11" Type="http://schemas.microsoft.com/office/2015/10/relationships/revisionInfo" Target="revisionInfo.xml"/><Relationship Id="rId5" Type="http://schemas.openxmlformats.org/officeDocument/2006/relationships/slide" Target="slides/slide4.xml"/><Relationship Id="rId10" Type="http://schemas.microsoft.com/office/2016/11/relationships/changesInfo" Target="changesInfos/changesInfo1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Emily Melvin" userId="4b764590-b29e-4a37-b636-b65ab700aae9" providerId="ADAL" clId="{8E91CF33-5682-469E-AF8A-4D2F12460D58}"/>
    <pc:docChg chg="delSld modSld">
      <pc:chgData name="Emily Melvin" userId="4b764590-b29e-4a37-b636-b65ab700aae9" providerId="ADAL" clId="{8E91CF33-5682-469E-AF8A-4D2F12460D58}" dt="2025-08-21T19:30:29.238" v="42"/>
      <pc:docMkLst>
        <pc:docMk/>
      </pc:docMkLst>
      <pc:sldChg chg="del">
        <pc:chgData name="Emily Melvin" userId="4b764590-b29e-4a37-b636-b65ab700aae9" providerId="ADAL" clId="{8E91CF33-5682-469E-AF8A-4D2F12460D58}" dt="2025-08-21T18:37:00.786" v="0" actId="47"/>
        <pc:sldMkLst>
          <pc:docMk/>
          <pc:sldMk cId="989757049" sldId="256"/>
        </pc:sldMkLst>
      </pc:sldChg>
      <pc:sldChg chg="del">
        <pc:chgData name="Emily Melvin" userId="4b764590-b29e-4a37-b636-b65ab700aae9" providerId="ADAL" clId="{8E91CF33-5682-469E-AF8A-4D2F12460D58}" dt="2025-08-21T18:37:00.786" v="0" actId="47"/>
        <pc:sldMkLst>
          <pc:docMk/>
          <pc:sldMk cId="3037409269" sldId="257"/>
        </pc:sldMkLst>
      </pc:sldChg>
      <pc:sldChg chg="del">
        <pc:chgData name="Emily Melvin" userId="4b764590-b29e-4a37-b636-b65ab700aae9" providerId="ADAL" clId="{8E91CF33-5682-469E-AF8A-4D2F12460D58}" dt="2025-08-21T18:37:00.786" v="0" actId="47"/>
        <pc:sldMkLst>
          <pc:docMk/>
          <pc:sldMk cId="1531966978" sldId="258"/>
        </pc:sldMkLst>
      </pc:sldChg>
      <pc:sldChg chg="del">
        <pc:chgData name="Emily Melvin" userId="4b764590-b29e-4a37-b636-b65ab700aae9" providerId="ADAL" clId="{8E91CF33-5682-469E-AF8A-4D2F12460D58}" dt="2025-08-21T18:37:00.786" v="0" actId="47"/>
        <pc:sldMkLst>
          <pc:docMk/>
          <pc:sldMk cId="2239182501" sldId="259"/>
        </pc:sldMkLst>
      </pc:sldChg>
      <pc:sldChg chg="del">
        <pc:chgData name="Emily Melvin" userId="4b764590-b29e-4a37-b636-b65ab700aae9" providerId="ADAL" clId="{8E91CF33-5682-469E-AF8A-4D2F12460D58}" dt="2025-08-21T18:37:00.786" v="0" actId="47"/>
        <pc:sldMkLst>
          <pc:docMk/>
          <pc:sldMk cId="4042980580" sldId="260"/>
        </pc:sldMkLst>
      </pc:sldChg>
      <pc:sldChg chg="del">
        <pc:chgData name="Emily Melvin" userId="4b764590-b29e-4a37-b636-b65ab700aae9" providerId="ADAL" clId="{8E91CF33-5682-469E-AF8A-4D2F12460D58}" dt="2025-08-21T18:37:00.786" v="0" actId="47"/>
        <pc:sldMkLst>
          <pc:docMk/>
          <pc:sldMk cId="1863575037" sldId="261"/>
        </pc:sldMkLst>
      </pc:sldChg>
      <pc:sldChg chg="del">
        <pc:chgData name="Emily Melvin" userId="4b764590-b29e-4a37-b636-b65ab700aae9" providerId="ADAL" clId="{8E91CF33-5682-469E-AF8A-4D2F12460D58}" dt="2025-08-21T18:37:00.786" v="0" actId="47"/>
        <pc:sldMkLst>
          <pc:docMk/>
          <pc:sldMk cId="1502026943" sldId="262"/>
        </pc:sldMkLst>
      </pc:sldChg>
      <pc:sldChg chg="del">
        <pc:chgData name="Emily Melvin" userId="4b764590-b29e-4a37-b636-b65ab700aae9" providerId="ADAL" clId="{8E91CF33-5682-469E-AF8A-4D2F12460D58}" dt="2025-08-21T18:37:00.786" v="0" actId="47"/>
        <pc:sldMkLst>
          <pc:docMk/>
          <pc:sldMk cId="1959108129" sldId="263"/>
        </pc:sldMkLst>
      </pc:sldChg>
      <pc:sldChg chg="del">
        <pc:chgData name="Emily Melvin" userId="4b764590-b29e-4a37-b636-b65ab700aae9" providerId="ADAL" clId="{8E91CF33-5682-469E-AF8A-4D2F12460D58}" dt="2025-08-21T18:37:00.786" v="0" actId="47"/>
        <pc:sldMkLst>
          <pc:docMk/>
          <pc:sldMk cId="2985273824" sldId="264"/>
        </pc:sldMkLst>
      </pc:sldChg>
      <pc:sldChg chg="del">
        <pc:chgData name="Emily Melvin" userId="4b764590-b29e-4a37-b636-b65ab700aae9" providerId="ADAL" clId="{8E91CF33-5682-469E-AF8A-4D2F12460D58}" dt="2025-08-21T18:37:00.786" v="0" actId="47"/>
        <pc:sldMkLst>
          <pc:docMk/>
          <pc:sldMk cId="3535328086" sldId="265"/>
        </pc:sldMkLst>
      </pc:sldChg>
      <pc:sldChg chg="addSp modSp">
        <pc:chgData name="Emily Melvin" userId="4b764590-b29e-4a37-b636-b65ab700aae9" providerId="ADAL" clId="{8E91CF33-5682-469E-AF8A-4D2F12460D58}" dt="2025-08-21T19:30:27.416" v="41"/>
        <pc:sldMkLst>
          <pc:docMk/>
          <pc:sldMk cId="2511562638" sldId="266"/>
        </pc:sldMkLst>
        <pc:spChg chg="add mod">
          <ac:chgData name="Emily Melvin" userId="4b764590-b29e-4a37-b636-b65ab700aae9" providerId="ADAL" clId="{8E91CF33-5682-469E-AF8A-4D2F12460D58}" dt="2025-08-21T19:30:27.416" v="41"/>
          <ac:spMkLst>
            <pc:docMk/>
            <pc:sldMk cId="2511562638" sldId="266"/>
            <ac:spMk id="3" creationId="{19D929A2-BD1E-0603-39CA-A224314A9286}"/>
          </ac:spMkLst>
        </pc:spChg>
      </pc:sldChg>
      <pc:sldChg chg="addSp modSp">
        <pc:chgData name="Emily Melvin" userId="4b764590-b29e-4a37-b636-b65ab700aae9" providerId="ADAL" clId="{8E91CF33-5682-469E-AF8A-4D2F12460D58}" dt="2025-08-21T19:30:29.238" v="42"/>
        <pc:sldMkLst>
          <pc:docMk/>
          <pc:sldMk cId="1697690989" sldId="267"/>
        </pc:sldMkLst>
        <pc:spChg chg="add mod">
          <ac:chgData name="Emily Melvin" userId="4b764590-b29e-4a37-b636-b65ab700aae9" providerId="ADAL" clId="{8E91CF33-5682-469E-AF8A-4D2F12460D58}" dt="2025-08-21T19:30:29.238" v="42"/>
          <ac:spMkLst>
            <pc:docMk/>
            <pc:sldMk cId="1697690989" sldId="267"/>
            <ac:spMk id="5" creationId="{20B245BB-6B8F-3D0B-03AA-7D5642DB73F7}"/>
          </ac:spMkLst>
        </pc:spChg>
      </pc:sldChg>
      <pc:sldChg chg="addSp modSp">
        <pc:chgData name="Emily Melvin" userId="4b764590-b29e-4a37-b636-b65ab700aae9" providerId="ADAL" clId="{8E91CF33-5682-469E-AF8A-4D2F12460D58}" dt="2025-08-21T19:30:25.527" v="40"/>
        <pc:sldMkLst>
          <pc:docMk/>
          <pc:sldMk cId="2172626784" sldId="268"/>
        </pc:sldMkLst>
        <pc:spChg chg="add mod">
          <ac:chgData name="Emily Melvin" userId="4b764590-b29e-4a37-b636-b65ab700aae9" providerId="ADAL" clId="{8E91CF33-5682-469E-AF8A-4D2F12460D58}" dt="2025-08-21T19:30:25.527" v="40"/>
          <ac:spMkLst>
            <pc:docMk/>
            <pc:sldMk cId="2172626784" sldId="268"/>
            <ac:spMk id="4" creationId="{BD3559EF-E809-4BE6-9F7E-791A9E6D7989}"/>
          </ac:spMkLst>
        </pc:spChg>
      </pc:sldChg>
      <pc:sldChg chg="addSp modSp mod">
        <pc:chgData name="Emily Melvin" userId="4b764590-b29e-4a37-b636-b65ab700aae9" providerId="ADAL" clId="{8E91CF33-5682-469E-AF8A-4D2F12460D58}" dt="2025-08-21T19:30:21.311" v="39" actId="1076"/>
        <pc:sldMkLst>
          <pc:docMk/>
          <pc:sldMk cId="1333397673" sldId="269"/>
        </pc:sldMkLst>
        <pc:spChg chg="add mod">
          <ac:chgData name="Emily Melvin" userId="4b764590-b29e-4a37-b636-b65ab700aae9" providerId="ADAL" clId="{8E91CF33-5682-469E-AF8A-4D2F12460D58}" dt="2025-08-21T19:30:21.311" v="39" actId="1076"/>
          <ac:spMkLst>
            <pc:docMk/>
            <pc:sldMk cId="1333397673" sldId="269"/>
            <ac:spMk id="4" creationId="{A27E75D9-43FF-AE8A-3DF2-D2877C7915AA}"/>
          </ac:spMkLst>
        </pc:spChg>
      </pc:sldChg>
      <pc:sldChg chg="del">
        <pc:chgData name="Emily Melvin" userId="4b764590-b29e-4a37-b636-b65ab700aae9" providerId="ADAL" clId="{8E91CF33-5682-469E-AF8A-4D2F12460D58}" dt="2025-08-21T18:37:05.304" v="1" actId="47"/>
        <pc:sldMkLst>
          <pc:docMk/>
          <pc:sldMk cId="67714371" sldId="270"/>
        </pc:sldMkLst>
      </pc:sldChg>
      <pc:sldChg chg="del">
        <pc:chgData name="Emily Melvin" userId="4b764590-b29e-4a37-b636-b65ab700aae9" providerId="ADAL" clId="{8E91CF33-5682-469E-AF8A-4D2F12460D58}" dt="2025-08-21T18:37:05.304" v="1" actId="47"/>
        <pc:sldMkLst>
          <pc:docMk/>
          <pc:sldMk cId="732274798" sldId="271"/>
        </pc:sldMkLst>
      </pc:sldChg>
      <pc:sldChg chg="del">
        <pc:chgData name="Emily Melvin" userId="4b764590-b29e-4a37-b636-b65ab700aae9" providerId="ADAL" clId="{8E91CF33-5682-469E-AF8A-4D2F12460D58}" dt="2025-08-21T18:37:05.304" v="1" actId="47"/>
        <pc:sldMkLst>
          <pc:docMk/>
          <pc:sldMk cId="3926268278" sldId="272"/>
        </pc:sldMkLst>
      </pc:sldChg>
      <pc:sldChg chg="del">
        <pc:chgData name="Emily Melvin" userId="4b764590-b29e-4a37-b636-b65ab700aae9" providerId="ADAL" clId="{8E91CF33-5682-469E-AF8A-4D2F12460D58}" dt="2025-08-21T18:37:05.304" v="1" actId="47"/>
        <pc:sldMkLst>
          <pc:docMk/>
          <pc:sldMk cId="2406440708" sldId="273"/>
        </pc:sldMkLst>
      </pc:sldChg>
      <pc:sldChg chg="del">
        <pc:chgData name="Emily Melvin" userId="4b764590-b29e-4a37-b636-b65ab700aae9" providerId="ADAL" clId="{8E91CF33-5682-469E-AF8A-4D2F12460D58}" dt="2025-08-21T18:37:05.304" v="1" actId="47"/>
        <pc:sldMkLst>
          <pc:docMk/>
          <pc:sldMk cId="413096628" sldId="274"/>
        </pc:sldMkLst>
      </pc:sldChg>
      <pc:sldChg chg="del">
        <pc:chgData name="Emily Melvin" userId="4b764590-b29e-4a37-b636-b65ab700aae9" providerId="ADAL" clId="{8E91CF33-5682-469E-AF8A-4D2F12460D58}" dt="2025-08-21T18:37:05.304" v="1" actId="47"/>
        <pc:sldMkLst>
          <pc:docMk/>
          <pc:sldMk cId="247649947" sldId="275"/>
        </pc:sldMkLst>
      </pc:sldChg>
      <pc:sldChg chg="del">
        <pc:chgData name="Emily Melvin" userId="4b764590-b29e-4a37-b636-b65ab700aae9" providerId="ADAL" clId="{8E91CF33-5682-469E-AF8A-4D2F12460D58}" dt="2025-08-21T18:37:05.304" v="1" actId="47"/>
        <pc:sldMkLst>
          <pc:docMk/>
          <pc:sldMk cId="1827944805" sldId="276"/>
        </pc:sldMkLst>
      </pc:sldChg>
      <pc:sldChg chg="del">
        <pc:chgData name="Emily Melvin" userId="4b764590-b29e-4a37-b636-b65ab700aae9" providerId="ADAL" clId="{8E91CF33-5682-469E-AF8A-4D2F12460D58}" dt="2025-08-21T18:37:05.304" v="1" actId="47"/>
        <pc:sldMkLst>
          <pc:docMk/>
          <pc:sldMk cId="3823104050" sldId="277"/>
        </pc:sldMkLst>
      </pc:sldChg>
      <pc:sldChg chg="del">
        <pc:chgData name="Emily Melvin" userId="4b764590-b29e-4a37-b636-b65ab700aae9" providerId="ADAL" clId="{8E91CF33-5682-469E-AF8A-4D2F12460D58}" dt="2025-08-21T18:37:05.304" v="1" actId="47"/>
        <pc:sldMkLst>
          <pc:docMk/>
          <pc:sldMk cId="1217403705" sldId="278"/>
        </pc:sldMkLst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4336E9A-8E96-CD8C-7598-F87632CD81C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301923" y="1122363"/>
            <a:ext cx="7588155" cy="2621154"/>
          </a:xfrm>
        </p:spPr>
        <p:txBody>
          <a:bodyPr anchor="b">
            <a:normAutofit/>
          </a:bodyPr>
          <a:lstStyle>
            <a:lvl1pPr algn="ctr">
              <a:defRPr sz="4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BDC76B8-60F6-62D3-9F73-E8166220301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301923" y="3843708"/>
            <a:ext cx="7588155" cy="1414091"/>
          </a:xfrm>
        </p:spPr>
        <p:txBody>
          <a:bodyPr>
            <a:normAutofit/>
          </a:bodyPr>
          <a:lstStyle>
            <a:lvl1pPr marL="0" indent="0" algn="ctr">
              <a:buNone/>
              <a:defRPr sz="18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AE2DAFA-435E-AAF9-8B67-495E5AFDCD9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28FA71-3A18-48C0-980F-4B68F7F63042}" type="datetime1">
              <a:rPr lang="en-US" smtClean="0"/>
              <a:t>8/21/2025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B407A58-3351-E479-1A0C-2FF49FA4270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1789E10-2433-2ECB-9C92-571B583A4CF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057153-B650-4DEB-B370-79DDCFDCE93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3722819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C7433D9-FD02-59E2-0F81-A0B7201D2DA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C2DD052-3E45-E789-01F8-33250024ECB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B9485D1-E172-8F0A-A425-3097B3ABCFB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C1210E-201E-4473-82AC-2466F5386C38}" type="datetime1">
              <a:rPr lang="en-US" smtClean="0"/>
              <a:t>8/21/2025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17E6B5E-6174-FD5C-41E8-FFC44C650D7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BF72154-F85B-E301-DA57-E314D73159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057153-B650-4DEB-B370-79DDCFDCE93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8692746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51D06AF-EF87-8489-2C82-DEB90B7EFE0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3381" y="553616"/>
            <a:ext cx="8273140" cy="4008859"/>
          </a:xfrm>
        </p:spPr>
        <p:txBody>
          <a:bodyPr anchor="t">
            <a:normAutofit/>
          </a:bodyPr>
          <a:lstStyle>
            <a:lvl1pPr>
              <a:defRPr sz="5400" cap="all" baseline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08E5678-CA38-1318-9EA2-5E0A4F9A59B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03380" y="4589463"/>
            <a:ext cx="8273140" cy="1384617"/>
          </a:xfrm>
        </p:spPr>
        <p:txBody>
          <a:bodyPr anchor="b">
            <a:normAutofit/>
          </a:bodyPr>
          <a:lstStyle>
            <a:lvl1pPr marL="0" indent="0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4E99186-7E5A-60AF-DE69-5C7DA71611A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1EA198-6CAB-4B8F-B93F-1F9C8C4B6CE7}" type="datetime1">
              <a:rPr lang="en-US" smtClean="0"/>
              <a:t>8/21/2025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2FA13D1-1FBA-E820-323B-77B41F1A665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B39BE85-85F6-4636-C651-D87CC969A49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057153-B650-4DEB-B370-79DDCFDCE93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9785489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F3BB49-A328-F121-7F27-DEB7C3CC2B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2648" y="548640"/>
            <a:ext cx="10741152" cy="1132258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72E861E-DFBA-B4AA-9356-CDE3D3F57C0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12648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451D7538-EC5A-3EE7-176F-A58920C5079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97D0B7E-1A60-DA52-6965-92412B1C2F9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06041F-4525-44D5-AA4F-332294BF1F56}" type="datetime1">
              <a:rPr lang="en-US" smtClean="0"/>
              <a:t>8/21/2025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2BDD5A2-CE3E-3215-6DAA-F75C0D1229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1B822F1-284A-1786-FAF2-72129E2FE6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057153-B650-4DEB-B370-79DDCFDCE93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4049507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1FEE969-634D-6E32-D227-18E9282C6F9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547396"/>
            <a:ext cx="10745788" cy="1143292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1CD26D4-290A-F0ED-7D62-41EDA6FEC2B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09600" y="1685735"/>
            <a:ext cx="5157787" cy="559834"/>
          </a:xfrm>
        </p:spPr>
        <p:txBody>
          <a:bodyPr anchor="b">
            <a:normAutofit/>
          </a:bodyPr>
          <a:lstStyle>
            <a:lvl1pPr marL="0" indent="0">
              <a:lnSpc>
                <a:spcPct val="90000"/>
              </a:lnSpc>
              <a:buNone/>
              <a:defRPr sz="2000" b="1" cap="all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94DA52B0-7419-A946-4523-6D34BCAD26D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09600" y="2386894"/>
            <a:ext cx="5157787" cy="3765089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06536620-C4F3-EEC3-DBF1-05196B1CBB55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5735"/>
            <a:ext cx="5183188" cy="559834"/>
          </a:xfrm>
        </p:spPr>
        <p:txBody>
          <a:bodyPr anchor="b">
            <a:normAutofit/>
          </a:bodyPr>
          <a:lstStyle>
            <a:lvl1pPr marL="0" indent="0">
              <a:lnSpc>
                <a:spcPct val="90000"/>
              </a:lnSpc>
              <a:buNone/>
              <a:defRPr sz="2000" b="1" cap="all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33BAE980-E611-98B5-04E9-DE4584B0E33F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199" y="2386894"/>
            <a:ext cx="5183189" cy="3765089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4E3B3581-658A-8487-F9CB-E79F2BFF27E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557091-BBDF-4EB9-BA6B-2BB67AC4FC0F}" type="datetime1">
              <a:rPr lang="en-US" smtClean="0"/>
              <a:t>8/21/2025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949D76D8-9033-26CF-BF4C-AECCC685C17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E02A06B8-CC1D-542F-D8EB-7625046B91D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057153-B650-4DEB-B370-79DDCFDCE93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785257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66A9F42-7FF7-F803-C075-BC4968D35E3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E89E8268-7232-2944-F1BD-399F9419B56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6B226B-77A6-410C-9796-083F278E0125}" type="datetime1">
              <a:rPr lang="en-US" smtClean="0"/>
              <a:t>8/21/2025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6B968DDD-323F-89A1-84E3-DDBA626D938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98FBDC76-671D-1671-DCE2-D5658BD40E2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057153-B650-4DEB-B370-79DDCFDCE93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1989158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49BC4D82-0182-501C-9231-46767680476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3A578B-D289-4C40-8593-3D356C49DA58}" type="datetime1">
              <a:rPr lang="en-US" smtClean="0"/>
              <a:t>8/21/2025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10EAA6C9-A7F3-19F1-D17C-A1D83FAF553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4EBB816-1B94-116F-92D4-6043AE9E0C6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057153-B650-4DEB-B370-79DDCFDCE93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4624228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350C37F-77BE-E128-4248-D001C39E79C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97160" y="553616"/>
            <a:ext cx="3595634" cy="1757505"/>
          </a:xfrm>
        </p:spPr>
        <p:txBody>
          <a:bodyPr anchor="t">
            <a:normAutofit/>
          </a:bodyPr>
          <a:lstStyle>
            <a:lvl1pPr>
              <a:defRPr sz="28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F3B20A8-A604-C977-02C0-083BA866348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34708" y="553616"/>
            <a:ext cx="6279741" cy="5486400"/>
          </a:xfrm>
        </p:spPr>
        <p:txBody>
          <a:bodyPr>
            <a:normAutofit/>
          </a:bodyPr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C0EEBFB-2026-6A35-33ED-F008376B67A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597160" y="2311121"/>
            <a:ext cx="3595634" cy="3728895"/>
          </a:xfrm>
        </p:spPr>
        <p:txBody>
          <a:bodyPr anchor="t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3F05638-7A56-469A-825A-1DFA600254C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3DFAE3-14DB-48A7-A80F-80DDB072CE3D}" type="datetime1">
              <a:rPr lang="en-US" smtClean="0"/>
              <a:t>8/21/2025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C85A215-184B-2105-0279-ED02F644583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2C7CA46-892B-253A-3A28-7414E17B837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057153-B650-4DEB-B370-79DDCFDCE93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3747734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FB06A09-98CF-FAC2-3708-AECC4360C65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94360" y="557784"/>
            <a:ext cx="3595634" cy="2212313"/>
          </a:xfrm>
        </p:spPr>
        <p:txBody>
          <a:bodyPr anchor="t">
            <a:normAutofit/>
          </a:bodyPr>
          <a:lstStyle>
            <a:lvl1pPr>
              <a:defRPr sz="28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9571C769-CEC8-962A-01E6-15B0E056791E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063319" y="657103"/>
            <a:ext cx="6483687" cy="5555904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32C4A61-EF2A-C5A5-B150-4448600B393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09601" y="2826137"/>
            <a:ext cx="3585586" cy="3434638"/>
          </a:xfrm>
        </p:spPr>
        <p:txBody>
          <a:bodyPr anchor="b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20B235E-39C7-4C78-20EF-DB48ECD9CB9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C5EAEF-6478-4102-8F5D-A5FE9FC97ACB}" type="datetime1">
              <a:rPr lang="en-US" smtClean="0"/>
              <a:t>8/21/2025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FDC75DA-9A78-9AB9-7171-95A08CC51C5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EFE1A03-DCCB-53C7-DBFE-2AD55C90591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057153-B650-4DEB-B370-79DDCFDCE93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3189960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54E956D-CB73-C986-F100-46487310D11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2648" y="548640"/>
            <a:ext cx="10515600" cy="1132258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FE423E6A-A07C-BF0D-EA30-9A8A854E48F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612648" y="1680898"/>
            <a:ext cx="10515600" cy="449606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EDC9908-8F95-8DFC-72CC-158552B5673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04EDB3-C0E8-45F8-9E1D-1B6C8D1880C0}" type="datetime1">
              <a:rPr lang="en-US" smtClean="0"/>
              <a:t>8/21/2025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C26C9BE-9060-50CB-2BB7-07307FF89A7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84A835B-97D3-BC22-F0B8-4986D463627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057153-B650-4DEB-B370-79DDCFDCE93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1989725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485B0252-346C-F6F4-3642-19F571550D45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9634888" y="578497"/>
            <a:ext cx="2047037" cy="5598466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F798DA36-7351-9D6A-518B-678AB8A507D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578497"/>
            <a:ext cx="8796688" cy="559846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846BDFF-D746-836C-04B8-CA89AD5D146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F0EC4B-54ED-4041-B552-9BA760FA3DBA}" type="datetime1">
              <a:rPr lang="en-US" smtClean="0"/>
              <a:t>8/21/2025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19AA929-A9E6-FF9C-0C59-177F892D6A6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316D893-7E81-90DC-4139-7687B39C3AC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057153-B650-4DEB-B370-79DDCFDCE93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6780994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475BFB69-9245-EC58-F1DE-FEB625BD336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2648" y="548640"/>
            <a:ext cx="10653578" cy="1132258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516AFD5-5144-C460-0CA4-644BC4A93C0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12647" y="1715532"/>
            <a:ext cx="10653579" cy="459382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995753E-AF8A-7E04-8A1A-205B755A0215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37160" y="6453002"/>
            <a:ext cx="349431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/>
                </a:solidFill>
              </a:defRPr>
            </a:lvl1pPr>
          </a:lstStyle>
          <a:p>
            <a:fld id="{67F45AC6-C491-4585-A584-9CE2AF7D5500}" type="datetime1">
              <a:rPr lang="en-US" smtClean="0"/>
              <a:t>8/21/2025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4E1B7C8-DA74-800B-EE14-A39E9DB32DE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8876521" y="6453002"/>
            <a:ext cx="280540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AC1647D-0DF0-CA1B-F723-EF7B8F508DB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632162" y="6453002"/>
            <a:ext cx="42920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/>
                </a:solidFill>
              </a:defRPr>
            </a:lvl1pPr>
          </a:lstStyle>
          <a:p>
            <a:fld id="{CC057153-B650-4DEB-B370-79DDCFDCE93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4640495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1" r:id="rId1"/>
    <p:sldLayoutId id="2147483682" r:id="rId2"/>
    <p:sldLayoutId id="2147483683" r:id="rId3"/>
    <p:sldLayoutId id="2147483684" r:id="rId4"/>
    <p:sldLayoutId id="2147483685" r:id="rId5"/>
    <p:sldLayoutId id="2147483675" r:id="rId6"/>
    <p:sldLayoutId id="2147483680" r:id="rId7"/>
    <p:sldLayoutId id="2147483676" r:id="rId8"/>
    <p:sldLayoutId id="2147483677" r:id="rId9"/>
    <p:sldLayoutId id="2147483678" r:id="rId10"/>
    <p:sldLayoutId id="2147483679" r:id="rId11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600" b="1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20000"/>
        </a:lnSpc>
        <a:spcBef>
          <a:spcPts val="1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914400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1143000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2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hyperlink" Target="https://creativecommons.org/licenses/by-sa/4.0/" TargetMode="External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sv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4" Type="http://schemas.openxmlformats.org/officeDocument/2006/relationships/hyperlink" Target="https://creativecommons.org/licenses/by-sa/4.0/" TargetMode="Externa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6.xml"/><Relationship Id="rId5" Type="http://schemas.openxmlformats.org/officeDocument/2006/relationships/hyperlink" Target="https://creativecommons.org/licenses/by-sa/4.0/" TargetMode="External"/><Relationship Id="rId4" Type="http://schemas.openxmlformats.org/officeDocument/2006/relationships/image" Target="../media/image6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7" Type="http://schemas.openxmlformats.org/officeDocument/2006/relationships/hyperlink" Target="https://creativecommons.org/licenses/by-sa/4.0/" TargetMode="External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9.png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1" name="Rectangle 10">
            <a:extLst>
              <a:ext uri="{FF2B5EF4-FFF2-40B4-BE49-F238E27FC236}">
                <a16:creationId xmlns:a16="http://schemas.microsoft.com/office/drawing/2014/main" id="{43867147-1C83-BF71-39B0-B590EE7F349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15ADC723-C36D-4433-BF20-F2EA82C9A07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4678" y="548640"/>
            <a:ext cx="10872216" cy="1133856"/>
          </a:xfrm>
        </p:spPr>
        <p:txBody>
          <a:bodyPr anchor="t">
            <a:normAutofit/>
          </a:bodyPr>
          <a:lstStyle/>
          <a:p>
            <a:r>
              <a:rPr lang="en-US" dirty="0"/>
              <a:t>The Limits of AI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5C8F88C1-865D-CE81-4A1E-E05AF2A16059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r="3378"/>
          <a:stretch>
            <a:fillRect/>
          </a:stretch>
        </p:blipFill>
        <p:spPr>
          <a:xfrm>
            <a:off x="731520" y="1792223"/>
            <a:ext cx="6113926" cy="4493735"/>
          </a:xfrm>
          <a:prstGeom prst="rect">
            <a:avLst/>
          </a:prstGeom>
        </p:spPr>
      </p:pic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1154487-6338-1A09-1D94-B462BE4C162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177176" y="1792224"/>
            <a:ext cx="4307527" cy="4517136"/>
          </a:xfrm>
        </p:spPr>
        <p:txBody>
          <a:bodyPr anchor="t">
            <a:normAutofit/>
          </a:bodyPr>
          <a:lstStyle/>
          <a:p>
            <a:r>
              <a:rPr lang="en-US" sz="1700"/>
              <a:t>Not a substitute for independently thinking or interpretation</a:t>
            </a:r>
          </a:p>
          <a:p>
            <a:pPr lvl="1"/>
            <a:r>
              <a:rPr lang="en-US" sz="1700"/>
              <a:t>Remember—in this course you are constructing knowledge based on your unique human experience!</a:t>
            </a:r>
          </a:p>
          <a:p>
            <a:r>
              <a:rPr lang="en-US" sz="1700"/>
              <a:t>Over-reliance can impair critical thinking, narrow insights, and limit awareness of alternatives (Garlich, 2025)</a:t>
            </a:r>
          </a:p>
          <a:p>
            <a:r>
              <a:rPr lang="en-US" sz="1700"/>
              <a:t>AI models can reproduce inaccuracies, reinforce biases, and present information in ways that lack nuance and context (Fazil et al. 2023)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A27E75D9-43FF-AE8A-3DF2-D2877C7915AA}"/>
              </a:ext>
            </a:extLst>
          </p:cNvPr>
          <p:cNvSpPr txBox="1"/>
          <p:nvPr/>
        </p:nvSpPr>
        <p:spPr>
          <a:xfrm>
            <a:off x="9258300" y="6497365"/>
            <a:ext cx="4714875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/>
              <a:t>© 2025 Emily Melvin </a:t>
            </a:r>
            <a:r>
              <a:rPr lang="en-US" sz="1200" dirty="0">
                <a:hlinkClick r:id="rId3"/>
              </a:rPr>
              <a:t>CC BY-NA-SA</a:t>
            </a:r>
            <a:endParaRPr lang="en-US" sz="1200" dirty="0"/>
          </a:p>
        </p:txBody>
      </p:sp>
    </p:spTree>
    <p:extLst>
      <p:ext uri="{BB962C8B-B14F-4D97-AF65-F5344CB8AC3E}">
        <p14:creationId xmlns:p14="http://schemas.microsoft.com/office/powerpoint/2010/main" val="133339767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43867147-1C83-BF71-39B0-B590EE7F349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F13F2BCA-3F7F-5A00-2D73-BE045510E47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4678" y="548640"/>
            <a:ext cx="4109722" cy="1133856"/>
          </a:xfrm>
        </p:spPr>
        <p:txBody>
          <a:bodyPr anchor="t">
            <a:normAutofit/>
          </a:bodyPr>
          <a:lstStyle/>
          <a:p>
            <a:r>
              <a:rPr lang="en-US" dirty="0"/>
              <a:t>To AI or not to AI (in this class)?</a:t>
            </a:r>
          </a:p>
        </p:txBody>
      </p:sp>
      <p:pic>
        <p:nvPicPr>
          <p:cNvPr id="7" name="Graphic 6" descr="Robot">
            <a:extLst>
              <a:ext uri="{FF2B5EF4-FFF2-40B4-BE49-F238E27FC236}">
                <a16:creationId xmlns:a16="http://schemas.microsoft.com/office/drawing/2014/main" id="{8A31ADFB-72AD-DE6E-2074-419DFC43F32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690832" y="1819018"/>
            <a:ext cx="4539813" cy="4539813"/>
          </a:xfrm>
          <a:prstGeom prst="rect">
            <a:avLst/>
          </a:prstGeom>
        </p:spPr>
      </p:pic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6ADF5C4-0DE6-B453-E74B-42F401DE7EA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64612" y="1022237"/>
            <a:ext cx="5151998" cy="5336594"/>
          </a:xfrm>
        </p:spPr>
        <p:txBody>
          <a:bodyPr anchor="t">
            <a:normAutofit lnSpcReduction="10000"/>
          </a:bodyPr>
          <a:lstStyle/>
          <a:p>
            <a:r>
              <a:rPr lang="en-US" sz="1800" b="1" dirty="0"/>
              <a:t>OK</a:t>
            </a:r>
            <a:r>
              <a:rPr lang="en-US" sz="1800" dirty="0"/>
              <a:t>:</a:t>
            </a:r>
          </a:p>
          <a:p>
            <a:pPr lvl="1"/>
            <a:r>
              <a:rPr lang="en-US" dirty="0"/>
              <a:t>Checking materials you prepared</a:t>
            </a:r>
          </a:p>
          <a:p>
            <a:pPr lvl="1"/>
            <a:r>
              <a:rPr lang="en-US" dirty="0"/>
              <a:t>Brainstorming project ideas</a:t>
            </a:r>
          </a:p>
          <a:p>
            <a:pPr lvl="1"/>
            <a:r>
              <a:rPr lang="en-US" dirty="0"/>
              <a:t>Following up on things you were curious about in class</a:t>
            </a:r>
          </a:p>
          <a:p>
            <a:r>
              <a:rPr lang="en-US" sz="1800" b="1" dirty="0"/>
              <a:t>NOT OK:</a:t>
            </a:r>
            <a:endParaRPr lang="en-US" sz="1800" dirty="0"/>
          </a:p>
          <a:p>
            <a:pPr lvl="1"/>
            <a:r>
              <a:rPr lang="en-US" dirty="0"/>
              <a:t>Summarizing readings or course materials</a:t>
            </a:r>
          </a:p>
          <a:p>
            <a:pPr lvl="1"/>
            <a:r>
              <a:rPr lang="en-US" dirty="0"/>
              <a:t>Conducting literature review</a:t>
            </a:r>
          </a:p>
          <a:p>
            <a:pPr lvl="1"/>
            <a:r>
              <a:rPr lang="en-US" dirty="0"/>
              <a:t>Preparing for class discussions</a:t>
            </a:r>
          </a:p>
          <a:p>
            <a:pPr lvl="1"/>
            <a:r>
              <a:rPr lang="en-US" dirty="0"/>
              <a:t>Drafting assignments or materials</a:t>
            </a:r>
          </a:p>
          <a:p>
            <a:pPr lvl="1"/>
            <a:endParaRPr lang="en-US" dirty="0"/>
          </a:p>
          <a:p>
            <a:pPr marL="228600" lvl="1" indent="0">
              <a:buNone/>
            </a:pPr>
            <a:r>
              <a:rPr lang="en-US" dirty="0"/>
              <a:t>Would I ask the writing center to provide comments and feedback?  Yes!</a:t>
            </a:r>
          </a:p>
          <a:p>
            <a:pPr marL="228600" lvl="1" indent="0">
              <a:buNone/>
            </a:pPr>
            <a:r>
              <a:rPr lang="en-US" dirty="0"/>
              <a:t>Would I ask them to write my paper?  No!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BD3559EF-E809-4BE6-9F7E-791A9E6D7989}"/>
              </a:ext>
            </a:extLst>
          </p:cNvPr>
          <p:cNvSpPr txBox="1"/>
          <p:nvPr/>
        </p:nvSpPr>
        <p:spPr>
          <a:xfrm>
            <a:off x="9258300" y="6497365"/>
            <a:ext cx="4714875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/>
              <a:t>© 2025 Emily Melvin </a:t>
            </a:r>
            <a:r>
              <a:rPr lang="en-US" sz="1200" dirty="0">
                <a:hlinkClick r:id="rId4"/>
              </a:rPr>
              <a:t>CC BY-NA-SA</a:t>
            </a:r>
            <a:endParaRPr lang="en-US" sz="1200" dirty="0"/>
          </a:p>
        </p:txBody>
      </p:sp>
    </p:spTree>
    <p:extLst>
      <p:ext uri="{BB962C8B-B14F-4D97-AF65-F5344CB8AC3E}">
        <p14:creationId xmlns:p14="http://schemas.microsoft.com/office/powerpoint/2010/main" val="217262678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A8D633C-5948-3E3A-ED0A-AB88183BE54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2648" y="548640"/>
            <a:ext cx="5238278" cy="1132258"/>
          </a:xfrm>
        </p:spPr>
        <p:txBody>
          <a:bodyPr>
            <a:normAutofit fontScale="90000"/>
          </a:bodyPr>
          <a:lstStyle/>
          <a:p>
            <a:r>
              <a:rPr lang="en-US" dirty="0"/>
              <a:t>Why Not Use AI for Literature Review? (my real life test!)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538322E6-F28D-40E4-17E1-2DC6E717D836}"/>
              </a:ext>
            </a:extLst>
          </p:cNvPr>
          <p:cNvSpPr txBox="1"/>
          <p:nvPr/>
        </p:nvSpPr>
        <p:spPr>
          <a:xfrm>
            <a:off x="701159" y="5663029"/>
            <a:ext cx="4766748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dirty="0"/>
              <a:t>https://chatgpt.com/share/68801fdf-a870-800a-a589-10d9f6a00284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F307CFAC-57CB-1AA0-0C30-A94D54E95D5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01157" y="2235591"/>
            <a:ext cx="5238278" cy="3427438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BA24AA25-B590-27C4-58F8-B4F5E6EC30C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52566" y="548640"/>
            <a:ext cx="4836698" cy="3741258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4F52C6CF-B8EF-2318-5138-2129C95D401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252565" y="4386296"/>
            <a:ext cx="4860896" cy="1830412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19D929A2-BD1E-0603-39CA-A224314A9286}"/>
              </a:ext>
            </a:extLst>
          </p:cNvPr>
          <p:cNvSpPr txBox="1"/>
          <p:nvPr/>
        </p:nvSpPr>
        <p:spPr>
          <a:xfrm>
            <a:off x="9258300" y="6497365"/>
            <a:ext cx="4714875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/>
              <a:t>© 2025 Emily Melvin </a:t>
            </a:r>
            <a:r>
              <a:rPr lang="en-US" sz="1200" dirty="0">
                <a:hlinkClick r:id="rId5"/>
              </a:rPr>
              <a:t>CC BY-NA-SA</a:t>
            </a:r>
            <a:endParaRPr lang="en-US" sz="1200" dirty="0"/>
          </a:p>
        </p:txBody>
      </p:sp>
    </p:spTree>
    <p:extLst>
      <p:ext uri="{BB962C8B-B14F-4D97-AF65-F5344CB8AC3E}">
        <p14:creationId xmlns:p14="http://schemas.microsoft.com/office/powerpoint/2010/main" val="251156263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1328FC8-6F49-78C7-D6A8-4C4C88C02BC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5CD9EBF-11E6-D318-6E02-9F7BFA4B0CD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2648" y="332419"/>
            <a:ext cx="5238278" cy="1132258"/>
          </a:xfrm>
        </p:spPr>
        <p:txBody>
          <a:bodyPr>
            <a:normAutofit fontScale="90000"/>
          </a:bodyPr>
          <a:lstStyle/>
          <a:p>
            <a:r>
              <a:rPr lang="en-US" dirty="0"/>
              <a:t>Why Not Use AI for Literature Review? (my real life test!)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FB5D8ACC-2C95-6A82-A92F-48CEC1401C46}"/>
              </a:ext>
            </a:extLst>
          </p:cNvPr>
          <p:cNvSpPr txBox="1"/>
          <p:nvPr/>
        </p:nvSpPr>
        <p:spPr>
          <a:xfrm>
            <a:off x="612648" y="5079369"/>
            <a:ext cx="4766748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dirty="0"/>
              <a:t>https://chatgpt.com/share/68801fdf-a870-800a-a589-10d9f6a00284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0696C778-7684-149D-3982-7A690AB4007B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29954" b="39782"/>
          <a:stretch>
            <a:fillRect/>
          </a:stretch>
        </p:blipFill>
        <p:spPr>
          <a:xfrm>
            <a:off x="612648" y="1860136"/>
            <a:ext cx="5665183" cy="1326204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B7181BF8-5DFE-6754-C98F-CEF1DBA02EC9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b="48933"/>
          <a:stretch>
            <a:fillRect/>
          </a:stretch>
        </p:blipFill>
        <p:spPr>
          <a:xfrm>
            <a:off x="612648" y="3822092"/>
            <a:ext cx="5888086" cy="1132258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B5BB5E2C-EA3D-9759-978A-2FF14EA6DDB5}"/>
              </a:ext>
            </a:extLst>
          </p:cNvPr>
          <p:cNvSpPr txBox="1"/>
          <p:nvPr/>
        </p:nvSpPr>
        <p:spPr>
          <a:xfrm>
            <a:off x="6650917" y="1000393"/>
            <a:ext cx="4727643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rgbClr val="FF0000"/>
                </a:solidFill>
              </a:rPr>
              <a:t>Exists, but doesn’t discuss commodity frontiers.  Maybe they meant this? (which still isn’t where Moore introduced the concept…. That was in a 1997 paper.) 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E5EBED68-55F9-B6FF-B9F1-60345C1D7F9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390167" y="2228004"/>
            <a:ext cx="4988396" cy="1038876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14A697B6-F9FD-1DCC-F53D-8B7FA38C1C07}"/>
              </a:ext>
            </a:extLst>
          </p:cNvPr>
          <p:cNvSpPr txBox="1"/>
          <p:nvPr/>
        </p:nvSpPr>
        <p:spPr>
          <a:xfrm>
            <a:off x="6650918" y="3822092"/>
            <a:ext cx="472764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Go home, ChatGPT.  You’re hallucinating.</a:t>
            </a:r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9CB0B2B5-4705-E3C4-6382-9D56C23A4AFB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650918" y="4322112"/>
            <a:ext cx="4883444" cy="1514513"/>
          </a:xfrm>
          <a:prstGeom prst="rect">
            <a:avLst/>
          </a:prstGeom>
        </p:spPr>
      </p:pic>
      <p:sp>
        <p:nvSpPr>
          <p:cNvPr id="13" name="Oval 12">
            <a:extLst>
              <a:ext uri="{FF2B5EF4-FFF2-40B4-BE49-F238E27FC236}">
                <a16:creationId xmlns:a16="http://schemas.microsoft.com/office/drawing/2014/main" id="{5ED7FA97-38E4-4D14-ACF2-014862358DE0}"/>
              </a:ext>
            </a:extLst>
          </p:cNvPr>
          <p:cNvSpPr/>
          <p:nvPr/>
        </p:nvSpPr>
        <p:spPr>
          <a:xfrm>
            <a:off x="3962401" y="4110451"/>
            <a:ext cx="2217907" cy="244389"/>
          </a:xfrm>
          <a:prstGeom prst="ellipse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Oval 13">
            <a:extLst>
              <a:ext uri="{FF2B5EF4-FFF2-40B4-BE49-F238E27FC236}">
                <a16:creationId xmlns:a16="http://schemas.microsoft.com/office/drawing/2014/main" id="{C351DDF9-A112-C053-EAA1-37FA626E122C}"/>
              </a:ext>
            </a:extLst>
          </p:cNvPr>
          <p:cNvSpPr/>
          <p:nvPr/>
        </p:nvSpPr>
        <p:spPr>
          <a:xfrm>
            <a:off x="904875" y="4314502"/>
            <a:ext cx="1162050" cy="244389"/>
          </a:xfrm>
          <a:prstGeom prst="ellipse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Oval 15">
            <a:extLst>
              <a:ext uri="{FF2B5EF4-FFF2-40B4-BE49-F238E27FC236}">
                <a16:creationId xmlns:a16="http://schemas.microsoft.com/office/drawing/2014/main" id="{730FCA70-AA33-BAEC-266F-D9A504096C7E}"/>
              </a:ext>
            </a:extLst>
          </p:cNvPr>
          <p:cNvSpPr/>
          <p:nvPr/>
        </p:nvSpPr>
        <p:spPr>
          <a:xfrm>
            <a:off x="2217109" y="4324936"/>
            <a:ext cx="688016" cy="244389"/>
          </a:xfrm>
          <a:prstGeom prst="ellipse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163BEA94-E882-5FF3-4299-CCBAECF41797}"/>
              </a:ext>
            </a:extLst>
          </p:cNvPr>
          <p:cNvSpPr txBox="1"/>
          <p:nvPr/>
        </p:nvSpPr>
        <p:spPr>
          <a:xfrm>
            <a:off x="4626625" y="3774648"/>
            <a:ext cx="108585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rgbClr val="FF0000"/>
                </a:solidFill>
              </a:rPr>
              <a:t>NOPE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BC20ED87-388B-2E1A-696E-24A2909D8D9B}"/>
              </a:ext>
            </a:extLst>
          </p:cNvPr>
          <p:cNvSpPr txBox="1"/>
          <p:nvPr/>
        </p:nvSpPr>
        <p:spPr>
          <a:xfrm>
            <a:off x="50171" y="4235007"/>
            <a:ext cx="108585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rgbClr val="FF0000"/>
                </a:solidFill>
              </a:rPr>
              <a:t>NOPE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58B9FCB2-4E0D-7F89-3909-338E3B68093E}"/>
              </a:ext>
            </a:extLst>
          </p:cNvPr>
          <p:cNvSpPr txBox="1"/>
          <p:nvPr/>
        </p:nvSpPr>
        <p:spPr>
          <a:xfrm>
            <a:off x="2876551" y="4273867"/>
            <a:ext cx="108585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rgbClr val="FF0000"/>
                </a:solidFill>
              </a:rPr>
              <a:t>NOPE</a:t>
            </a:r>
          </a:p>
        </p:txBody>
      </p:sp>
      <p:pic>
        <p:nvPicPr>
          <p:cNvPr id="22" name="Picture 21">
            <a:extLst>
              <a:ext uri="{FF2B5EF4-FFF2-40B4-BE49-F238E27FC236}">
                <a16:creationId xmlns:a16="http://schemas.microsoft.com/office/drawing/2014/main" id="{CCD8C4B2-8407-86CC-336E-87ECE0835135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189183" y="3078492"/>
            <a:ext cx="3231105" cy="2981666"/>
          </a:xfrm>
          <a:prstGeom prst="rect">
            <a:avLst/>
          </a:prstGeom>
        </p:spPr>
      </p:pic>
      <p:sp>
        <p:nvSpPr>
          <p:cNvPr id="23" name="TextBox 22">
            <a:extLst>
              <a:ext uri="{FF2B5EF4-FFF2-40B4-BE49-F238E27FC236}">
                <a16:creationId xmlns:a16="http://schemas.microsoft.com/office/drawing/2014/main" id="{8052ACC6-27D9-60F9-F03C-E3B5935CE41C}"/>
              </a:ext>
            </a:extLst>
          </p:cNvPr>
          <p:cNvSpPr txBox="1"/>
          <p:nvPr/>
        </p:nvSpPr>
        <p:spPr>
          <a:xfrm>
            <a:off x="8804735" y="4894345"/>
            <a:ext cx="2414569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rgbClr val="FF0000"/>
                </a:solidFill>
              </a:rPr>
              <a:t>Nothing by John Childs or About Commodity Frontiers</a:t>
            </a: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8847B67A-76A1-4D87-C8EE-386A1DC05B96}"/>
              </a:ext>
            </a:extLst>
          </p:cNvPr>
          <p:cNvSpPr txBox="1"/>
          <p:nvPr/>
        </p:nvSpPr>
        <p:spPr>
          <a:xfrm>
            <a:off x="349344" y="5893193"/>
            <a:ext cx="6151390" cy="8925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600" dirty="0">
                <a:solidFill>
                  <a:srgbClr val="FF0000"/>
                </a:solidFill>
              </a:rPr>
              <a:t>It was faster and more accurate to just use Google scholar!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20B245BB-6B8F-3D0B-03AA-7D5642DB73F7}"/>
              </a:ext>
            </a:extLst>
          </p:cNvPr>
          <p:cNvSpPr txBox="1"/>
          <p:nvPr/>
        </p:nvSpPr>
        <p:spPr>
          <a:xfrm>
            <a:off x="9258300" y="6497365"/>
            <a:ext cx="4714875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/>
              <a:t>© 2025 Emily Melvin </a:t>
            </a:r>
            <a:r>
              <a:rPr lang="en-US" sz="1200" dirty="0">
                <a:hlinkClick r:id="rId7"/>
              </a:rPr>
              <a:t>CC BY-NA-SA</a:t>
            </a:r>
            <a:endParaRPr lang="en-US" sz="1200" dirty="0"/>
          </a:p>
        </p:txBody>
      </p:sp>
    </p:spTree>
    <p:extLst>
      <p:ext uri="{BB962C8B-B14F-4D97-AF65-F5344CB8AC3E}">
        <p14:creationId xmlns:p14="http://schemas.microsoft.com/office/powerpoint/2010/main" val="169769098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9" grpId="0"/>
      <p:bldP spid="13" grpId="0" animBg="1"/>
      <p:bldP spid="14" grpId="0" animBg="1"/>
      <p:bldP spid="16" grpId="0" animBg="1"/>
      <p:bldP spid="17" grpId="0"/>
      <p:bldP spid="19" grpId="0"/>
      <p:bldP spid="20" grpId="0"/>
      <p:bldP spid="23" grpId="0"/>
      <p:bldP spid="24" grpId="0"/>
    </p:bldLst>
  </p:timing>
</p:sld>
</file>

<file path=ppt/theme/theme1.xml><?xml version="1.0" encoding="utf-8"?>
<a:theme xmlns:a="http://schemas.openxmlformats.org/drawingml/2006/main" name="VanillaVTI">
  <a:themeElements>
    <a:clrScheme name="Vanilla">
      <a:dk1>
        <a:sysClr val="windowText" lastClr="000000"/>
      </a:dk1>
      <a:lt1>
        <a:sysClr val="window" lastClr="FFFFFF"/>
      </a:lt1>
      <a:dk2>
        <a:srgbClr val="2C3932"/>
      </a:dk2>
      <a:lt2>
        <a:srgbClr val="FDF6EA"/>
      </a:lt2>
      <a:accent1>
        <a:srgbClr val="169C9A"/>
      </a:accent1>
      <a:accent2>
        <a:srgbClr val="FA9A42"/>
      </a:accent2>
      <a:accent3>
        <a:srgbClr val="E15C3D"/>
      </a:accent3>
      <a:accent4>
        <a:srgbClr val="E78A67"/>
      </a:accent4>
      <a:accent5>
        <a:srgbClr val="A74B40"/>
      </a:accent5>
      <a:accent6>
        <a:srgbClr val="3D9072"/>
      </a:accent6>
      <a:hlink>
        <a:srgbClr val="169C9A"/>
      </a:hlink>
      <a:folHlink>
        <a:srgbClr val="E15C3D"/>
      </a:folHlink>
    </a:clrScheme>
    <a:fontScheme name="Neue Haas">
      <a:majorFont>
        <a:latin typeface="Neue Haas Grotesk Text Pro"/>
        <a:ea typeface=""/>
        <a:cs typeface=""/>
      </a:majorFont>
      <a:minorFont>
        <a:latin typeface="Neue Haas Grotesk Text Pro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VanillaVTI" id="{54D376C6-1C9B-4C6B-8F3C-483BB307BB05}" vid="{7690D8A9-C071-45EF-BA7A-F7FA9779B11D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169</TotalTime>
  <Words>278</Words>
  <Application>Microsoft Office PowerPoint</Application>
  <PresentationFormat>Widescreen</PresentationFormat>
  <Paragraphs>33</Paragraphs>
  <Slides>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</vt:i4>
      </vt:variant>
    </vt:vector>
  </HeadingPairs>
  <TitlesOfParts>
    <vt:vector size="7" baseType="lpstr">
      <vt:lpstr>Arial</vt:lpstr>
      <vt:lpstr>Neue Haas Grotesk Text Pro</vt:lpstr>
      <vt:lpstr>VanillaVTI</vt:lpstr>
      <vt:lpstr>The Limits of AI</vt:lpstr>
      <vt:lpstr>To AI or not to AI (in this class)?</vt:lpstr>
      <vt:lpstr>Why Not Use AI for Literature Review? (my real life test!)</vt:lpstr>
      <vt:lpstr>Why Not Use AI for Literature Review? (my real life test!)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Emily Melvin</dc:creator>
  <cp:lastModifiedBy>Emily Melvin</cp:lastModifiedBy>
  <cp:revision>2</cp:revision>
  <dcterms:created xsi:type="dcterms:W3CDTF">2025-08-19T19:51:25Z</dcterms:created>
  <dcterms:modified xsi:type="dcterms:W3CDTF">2025-08-21T19:30:31Z</dcterms:modified>
</cp:coreProperties>
</file>